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6" r:id="rId4"/>
    <p:sldId id="258" r:id="rId5"/>
    <p:sldId id="259" r:id="rId6"/>
    <p:sldId id="272" r:id="rId7"/>
    <p:sldId id="270" r:id="rId8"/>
    <p:sldId id="260" r:id="rId9"/>
    <p:sldId id="261" r:id="rId10"/>
    <p:sldId id="262" r:id="rId11"/>
    <p:sldId id="263" r:id="rId12"/>
    <p:sldId id="264" r:id="rId13"/>
    <p:sldId id="265" r:id="rId14"/>
    <p:sldId id="273" r:id="rId15"/>
    <p:sldId id="274" r:id="rId16"/>
    <p:sldId id="275" r:id="rId17"/>
    <p:sldId id="278" r:id="rId18"/>
    <p:sldId id="276" r:id="rId19"/>
    <p:sldId id="277" r:id="rId20"/>
    <p:sldId id="279" r:id="rId21"/>
    <p:sldId id="281" r:id="rId22"/>
    <p:sldId id="280" r:id="rId23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2.2.2022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2.2.2022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2.2.2022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2.2.2022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2.2.2022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2.2.2022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2.2.2022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2.2.2022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2.2.2022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2.2.2022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2.2.2022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35730-BCF4-4396-B8B9-CDCD4DB8B04E}" type="datetimeFigureOut">
              <a:rPr lang="bg-BG" smtClean="0"/>
              <a:pPr/>
              <a:t>2.2.2022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Стилен средновековен текст! - web-tourist.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028" name="AutoShape 4" descr="Стилен средновековен текст! - web-tourist.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030" name="AutoShape 6" descr="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032" name="AutoShape 8" descr="Габрово и околíостта пазят íепоäозираíо íароäíо боãатство - историч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1034" name="Picture 10" descr="Източна Европа между сталинизма и несъстоялите се реформи, Презентация по  История - Pomagalo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Заглавие 8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Възникване на Комарево и версии за произхода на името му</a:t>
            </a:r>
            <a:endParaRPr lang="bg-BG" dirty="0"/>
          </a:p>
        </p:txBody>
      </p:sp>
      <p:sp>
        <p:nvSpPr>
          <p:cNvPr id="10" name="Подзаглавие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dirty="0" smtClean="0">
                <a:solidFill>
                  <a:schemeClr val="tx1"/>
                </a:solidFill>
              </a:rPr>
              <a:t>Изготвил: Айше Юриева</a:t>
            </a:r>
          </a:p>
          <a:p>
            <a:endParaRPr lang="bg-BG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Източна Европа между сталинизма и несъстоялите се реформи, Презентация по  История - Pomagalo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Картина 2" descr="https://komarevo.files.wordpress.com/2014/08/d181d0b0d180d0bad0bed184d0b0d0b31956.jpg?w=1400&amp;h=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357166"/>
            <a:ext cx="535785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Източна Европа между сталинизма и несъстоялите се реформи, Презентация по  История - Pomagalo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Контейнер за съдържание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bg-BG" dirty="0" smtClean="0"/>
              <a:t>Антично селище е било изградено върху развалините на праисторическото селище при </a:t>
            </a:r>
            <a:r>
              <a:rPr lang="bg-BG" dirty="0" err="1" smtClean="0"/>
              <a:t>Селишкия</a:t>
            </a:r>
            <a:r>
              <a:rPr lang="bg-BG" dirty="0" smtClean="0"/>
              <a:t> геран, тук също са откривани останки от зидове, керамика и погребения. Саркофази са откривани в местностите ,,Езерото” в Комарево, южно от селото, в </a:t>
            </a:r>
            <a:r>
              <a:rPr lang="bg-BG" dirty="0" err="1" smtClean="0"/>
              <a:t>Ямин</a:t>
            </a:r>
            <a:r>
              <a:rPr lang="bg-BG" dirty="0" smtClean="0"/>
              <a:t> дол в изсечена в скалата гробница са открити скелети на мъж и жена заедно със златни накити(предполага се че е семейство на римски пълководец). В землището на селото са открити над сто броя монети с образите на римски императори. </a:t>
            </a:r>
          </a:p>
          <a:p>
            <a:endParaRPr lang="bg-BG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Източна Европа между сталинизма и несъстоялите се реформи, Презентация по  История - Pomagalo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Картина 2" descr="https://komarevo.files.wordpress.com/2014/08/d181d0b0d180d0bad0bed184d0b0d0b31.jpg?w=1400&amp;h=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40" y="1809826"/>
            <a:ext cx="5760720" cy="3238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Източна Европа между сталинизма и несъстоялите се реформи, Презентация по  История - Pomagalo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Контейнер за съдържани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След хунските нашествия населението в региона силно намаляло. Преломен момент било идването на славяните и е възможно славяните да се заселили в близост до местностите ,,Големия бряг” и ,,Площта”. 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Източна Европа между сталинизма и несъстоялите се реформи, Презентация по  История - Pomagalo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Контейнер за съдържание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bg-BG" dirty="0" smtClean="0"/>
              <a:t>Съществуването на Комарево и Злокучене със съответните названия е документирано от средата на ХVІ век. За произхода на имената съществуват няколко легенди. Според една от тях-за Комарево- се говори за красива девойка, в която се влюбил синът на минаваш през селото военачалник. Момъкът се опитал да отвлече девойката, но тя го убила. Военачалникът и свитата му се гаврили с нея, съблекли я и я вързали за една върба край реката. Намерили я мъртва, изпохапана от комари. От тук тръгнало името на селото. Другата легенда свързва името с легенда за нещастна любов между кум и кумица.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Източна Европа между сталинизма и несъстоялите се реформи, Презентация по  История - Pomagalo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58" name="Picture 2" descr="C:\Users\User\Desktop\Айше\252514874_223314566572061_1745483829709312603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0"/>
            <a:ext cx="571504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Източна Европа между сталинизма и несъстоялите се реформи, Презентация по  История - Pomagalo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Контейнер за съдържание 4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 fontScale="92500" lnSpcReduction="10000"/>
          </a:bodyPr>
          <a:lstStyle/>
          <a:p>
            <a:r>
              <a:rPr lang="bg-BG" dirty="0" smtClean="0"/>
              <a:t>Сред жителите на село бившето Злокучене битува една –единствена легенда за произхода на името. На мястото на селото живял стопанин – пчелар, който имал зла кучка или зли кучета. Хората от близките села, които минавали покрай двора на пчеларя, дали името на селото.</a:t>
            </a:r>
          </a:p>
          <a:p>
            <a:r>
              <a:rPr lang="bg-BG" dirty="0" smtClean="0"/>
              <a:t>Прието е топонимиите, съдържащи основата комар-, да се свързват както с насекомото комар, така и диалектно разпространеното название комар-със значение подвижна овчарска колиба.</a:t>
            </a:r>
          </a:p>
          <a:p>
            <a:endParaRPr lang="bg-BG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Източна Европа между сталинизма и несъстоялите се реформи, Презентация по  История - Pomagalo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2" name="Picture 2" descr="https://komarevo.files.wordpress.com/2014/08/d0bad0bed0bcd0b0d180d0b5d0b2d0be9.jpg?w=1400&amp;h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71480"/>
            <a:ext cx="9144000" cy="557216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Източна Европа между сталинизма и несъстоялите се реформи, Презентация по  История - Pomagalo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Контейнер за съдържание 3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/>
          <a:lstStyle/>
          <a:p>
            <a:r>
              <a:rPr lang="bg-BG" dirty="0" smtClean="0"/>
              <a:t>За пръв път селото се споменава в турски регистър от 12-21 01.1548 г., т. е. около 150 години след падането на България  под турска власт. В регистъра селото е за писано ,,</a:t>
            </a:r>
            <a:r>
              <a:rPr lang="bg-BG" dirty="0" err="1" smtClean="0"/>
              <a:t>Комарофче</a:t>
            </a:r>
            <a:r>
              <a:rPr lang="bg-BG" dirty="0" smtClean="0"/>
              <a:t>”. </a:t>
            </a:r>
          </a:p>
          <a:p>
            <a:r>
              <a:rPr lang="bg-BG" dirty="0" smtClean="0"/>
              <a:t>Злокучене</a:t>
            </a:r>
            <a:r>
              <a:rPr lang="bg-BG" dirty="0" smtClean="0"/>
              <a:t>, подобно на Комарево, се споменава за пръв път в посочения турски регистър от 1548 г. като </a:t>
            </a:r>
            <a:r>
              <a:rPr lang="bg-BG" dirty="0" err="1" smtClean="0"/>
              <a:t>Излакучан</a:t>
            </a:r>
            <a:r>
              <a:rPr lang="bg-BG" dirty="0" smtClean="0"/>
              <a:t>. </a:t>
            </a:r>
            <a:endParaRPr lang="bg-BG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Източна Европа между сталинизма и несъстоялите се реформи, Презентация по  История - Pomagalo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505" name="Picture 1" descr="C:\Users\User\Desktop\Айше\253288487_1924492381065048_3126833066288717299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0"/>
            <a:ext cx="3830836" cy="6858000"/>
          </a:xfrm>
          <a:prstGeom prst="rect">
            <a:avLst/>
          </a:prstGeom>
          <a:noFill/>
        </p:spPr>
      </p:pic>
      <p:pic>
        <p:nvPicPr>
          <p:cNvPr id="21506" name="Picture 2" descr="C:\Users\User\Desktop\Айше\252533668_606669940754620_7492666696231385888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0"/>
            <a:ext cx="3830836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Източна Европа между сталинизма и несъстоялите се реформи, Презентация по  История - Pomagalo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Контейнер за съдържание 11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/>
          </a:bodyPr>
          <a:lstStyle/>
          <a:p>
            <a:r>
              <a:rPr lang="bg-BG" dirty="0" smtClean="0"/>
              <a:t>Дунавската равнина в поречията на реките Искър, Вит и Осъм е обитавана от човека от дълбока древност. </a:t>
            </a:r>
          </a:p>
          <a:p>
            <a:pPr>
              <a:buNone/>
            </a:pPr>
            <a:endParaRPr lang="bg-BG" dirty="0" smtClean="0"/>
          </a:p>
          <a:p>
            <a:endParaRPr lang="bg-BG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Източна Европа между сталинизма и несъстоялите се реформи, Презентация по  История - Pomagalo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Контейнер за съдържани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Към края на ХVІ век за района настъпват особено тежки времена</a:t>
            </a:r>
            <a:r>
              <a:rPr lang="bg-BG" dirty="0" smtClean="0"/>
              <a:t>.</a:t>
            </a:r>
            <a:r>
              <a:rPr lang="en-US" dirty="0" smtClean="0"/>
              <a:t>`</a:t>
            </a:r>
            <a:r>
              <a:rPr lang="bg-BG" dirty="0" smtClean="0"/>
              <a:t>Кръстосвали </a:t>
            </a:r>
            <a:r>
              <a:rPr lang="bg-BG" dirty="0" smtClean="0"/>
              <a:t>са войските на воеводата Михаил Храбри, както и конните дружини на Дели Марко и Баба Новак. Имало е тежки стълкновения тях и турските войски, съпроводени с грабежи, пожари и разрушения, от които вероятно е пострадало и населението на Комарево и Злокучене.</a:t>
            </a:r>
          </a:p>
          <a:p>
            <a:endParaRPr lang="bg-BG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Източна Европа между сталинизма и несъстоялите се реформи, Презентация по  История - Pomagalo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4818" name="Picture 2" descr="https://komarevo.files.wordpress.com/2014/08/d0bad0bed0bcd0b0d180d0b5d0b2d0be91.jpg?w=1400&amp;h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0"/>
            <a:ext cx="5357818" cy="6858000"/>
          </a:xfrm>
          <a:prstGeom prst="rect">
            <a:avLst/>
          </a:prstGeom>
          <a:noFill/>
        </p:spPr>
      </p:pic>
      <p:pic>
        <p:nvPicPr>
          <p:cNvPr id="34819" name="Picture 3" descr="C:\Users\User\Desktop\Айше\253497206_399198125288366_965931935028605803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830836" cy="6858000"/>
          </a:xfrm>
          <a:prstGeom prst="rect">
            <a:avLst/>
          </a:prstGeom>
          <a:noFill/>
        </p:spPr>
      </p:pic>
      <p:sp>
        <p:nvSpPr>
          <p:cNvPr id="6" name="Контейнер за съдържание 5"/>
          <p:cNvSpPr>
            <a:spLocks noGrp="1"/>
          </p:cNvSpPr>
          <p:nvPr>
            <p:ph idx="1"/>
          </p:nvPr>
        </p:nvSpPr>
        <p:spPr>
          <a:xfrm>
            <a:off x="0" y="571480"/>
            <a:ext cx="9144000" cy="6000792"/>
          </a:xfrm>
        </p:spPr>
        <p:txBody>
          <a:bodyPr>
            <a:normAutofit/>
          </a:bodyPr>
          <a:lstStyle/>
          <a:p>
            <a:r>
              <a:rPr lang="bg-BG" dirty="0" smtClean="0">
                <a:solidFill>
                  <a:srgbClr val="FFFF00"/>
                </a:solidFill>
              </a:rPr>
              <a:t>Към края на ХVІІ век населението на двете села напуснало домовете си и се преместило до бреговете на река Вит. Причината са безчинствата на татарите извикани от турците на помощ след разгрома им при Виена през 1683 г. В новите си поселения те се занимавали със скотовъдство и земеделие. Изградили землянки и разорали местности и продължили да оцеляват в годините на чуждата власт.</a:t>
            </a:r>
          </a:p>
          <a:p>
            <a:endParaRPr lang="bg-BG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Източна Европа между сталинизма и несъстоялите се реформи, Презентация по  История - Pomagalo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авоъгълник 2"/>
          <p:cNvSpPr/>
          <p:nvPr/>
        </p:nvSpPr>
        <p:spPr>
          <a:xfrm>
            <a:off x="476331" y="2967335"/>
            <a:ext cx="8191345" cy="923330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/>
            </a:solidFill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Благодаря за вниманието!</a:t>
            </a:r>
            <a:endParaRPr lang="bg-BG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User\Desktop\271924936_256492759824907_1671625818728357977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Източна Европа между сталинизма и несъстоялите се реформи, Презентация по  История - Pomagalo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Контейнер за съдържание 3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/>
          <a:lstStyle/>
          <a:p>
            <a:r>
              <a:rPr lang="bg-BG" dirty="0" smtClean="0"/>
              <a:t>В землището на Долната махала – Злокучене, при </a:t>
            </a:r>
            <a:r>
              <a:rPr lang="bg-BG" dirty="0" err="1" smtClean="0"/>
              <a:t>Селишкия</a:t>
            </a:r>
            <a:r>
              <a:rPr lang="bg-BG" dirty="0" smtClean="0"/>
              <a:t> геран е открито праисторическо селище. Тук са намерени праисторическо съдче, каменни оръдия на труда и глинени прешлени. Каменни оръдия на труда – чукове, топки, длета и др., са откривани в землището и на Горната махала-Комарево.</a:t>
            </a:r>
            <a:endParaRPr lang="bg-BG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Източна Европа между сталинизма и несъстоялите се реформи, Презентация по  История - Pomagalo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86" name="Picture 2" descr="C:\Users\User\Desktop\271812927_287597630024968_6783466796374281801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71480"/>
            <a:ext cx="3943352" cy="5298879"/>
          </a:xfrm>
          <a:prstGeom prst="rect">
            <a:avLst/>
          </a:prstGeom>
          <a:noFill/>
        </p:spPr>
      </p:pic>
      <p:pic>
        <p:nvPicPr>
          <p:cNvPr id="16387" name="Picture 3" descr="C:\Users\User\Desktop\272719278_333839372084388_8589359741496625698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571480"/>
            <a:ext cx="3929091" cy="5286412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Източна Европа между сталинизма и несъстоялите се реформи, Презентация по  История - Pomagalo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Users\User\Desktop\271868848_988084098754346_1149063974071328737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0"/>
            <a:ext cx="785818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Източна Европа между сталинизма и несъстоялите се реформи, Презентация по  История - Pomagalo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Users\User\Desktop\257206557_633016087981845_2410088323129999741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"/>
            <a:ext cx="8072494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Източна Европа между сталинизма и несъстоялите се реформи, Презентация по  История - Pomagalo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Контейнер за съдържани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Траките са най-старите жители по нашите земи. Следи от траките са открити и в </a:t>
            </a:r>
            <a:r>
              <a:rPr lang="bg-BG" dirty="0" err="1" smtClean="0"/>
              <a:t>Комаревското</a:t>
            </a:r>
            <a:r>
              <a:rPr lang="bg-BG" dirty="0" smtClean="0"/>
              <a:t> землище. През 1964 г. при </a:t>
            </a:r>
            <a:r>
              <a:rPr lang="bg-BG" dirty="0" err="1" smtClean="0"/>
              <a:t>риголване</a:t>
            </a:r>
            <a:r>
              <a:rPr lang="bg-BG" dirty="0" smtClean="0"/>
              <a:t> на почвата в местността ,,Зад </a:t>
            </a:r>
            <a:r>
              <a:rPr lang="bg-BG" dirty="0" err="1" smtClean="0"/>
              <a:t>камика</a:t>
            </a:r>
            <a:r>
              <a:rPr lang="bg-BG" dirty="0" smtClean="0"/>
              <a:t>” са намерени 13 малки гърнета, чаши и една делва, които според археолозите са с тракийски произход.</a:t>
            </a:r>
          </a:p>
          <a:p>
            <a:endParaRPr lang="bg-BG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Източна Европа между сталинизма и несъстоялите се реформи, Презентация по  История - Pomagalo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Контейнер за съдържание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bg-BG" dirty="0" smtClean="0"/>
              <a:t>Открити са следи в Комарево от селища, датирани от римската епоха по нашите земи. Тези селища вероятно са свързани с охраната на пътя </a:t>
            </a:r>
            <a:r>
              <a:rPr lang="bg-BG" dirty="0" err="1" smtClean="0"/>
              <a:t>Сторгозия-Улпия</a:t>
            </a:r>
            <a:r>
              <a:rPr lang="bg-BG" dirty="0" smtClean="0"/>
              <a:t> </a:t>
            </a:r>
            <a:r>
              <a:rPr lang="bg-BG" dirty="0" err="1" smtClean="0"/>
              <a:t>Ескус</a:t>
            </a:r>
            <a:r>
              <a:rPr lang="bg-BG" dirty="0" smtClean="0"/>
              <a:t>. Едното е в местността Големия бряг, известен на населението като ,,Калето” или ,,Градището”. Останките от другото селище са открити в местността ,,Площта”-Злокучене, открити са останки от зидове, погребения, саркофази. </a:t>
            </a:r>
          </a:p>
          <a:p>
            <a:endParaRPr lang="bg-BG" dirty="0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тема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699</Words>
  <Application>Microsoft Office PowerPoint</Application>
  <PresentationFormat>Презентация на цял екран (4:3)</PresentationFormat>
  <Paragraphs>16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22</vt:i4>
      </vt:variant>
    </vt:vector>
  </HeadingPairs>
  <TitlesOfParts>
    <vt:vector size="23" baseType="lpstr">
      <vt:lpstr>Office тема</vt:lpstr>
      <vt:lpstr>Възникване на Комарево и версии за произхода на името му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Възникване на Комарево и версии за произхода на името му</dc:title>
  <dc:creator>User</dc:creator>
  <cp:lastModifiedBy>User</cp:lastModifiedBy>
  <cp:revision>8</cp:revision>
  <dcterms:created xsi:type="dcterms:W3CDTF">2022-01-31T11:26:15Z</dcterms:created>
  <dcterms:modified xsi:type="dcterms:W3CDTF">2022-02-02T08:37:37Z</dcterms:modified>
</cp:coreProperties>
</file>