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https://komarevo.files.wordpress.com/2014/08/d0bfd0b0d0bdd0bed180d0b0d0bcd0b01.jpg?w=1400&amp;h=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лавие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5400" dirty="0" smtClean="0">
                <a:solidFill>
                  <a:srgbClr val="FFFF00"/>
                </a:solidFill>
              </a:rPr>
              <a:t>Природата на моето село</a:t>
            </a:r>
            <a:endParaRPr lang="bg-BG" sz="5400" dirty="0">
              <a:solidFill>
                <a:srgbClr val="FFFF00"/>
              </a:solidFill>
            </a:endParaRPr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1752600"/>
          </a:xfrm>
        </p:spPr>
        <p:txBody>
          <a:bodyPr>
            <a:normAutofit/>
          </a:bodyPr>
          <a:lstStyle/>
          <a:p>
            <a:r>
              <a:rPr lang="bg-BG" sz="4000" dirty="0" smtClean="0">
                <a:solidFill>
                  <a:srgbClr val="FFFF00"/>
                </a:solidFill>
              </a:rPr>
              <a:t>Изготвил: Ивана </a:t>
            </a:r>
            <a:r>
              <a:rPr lang="bg-BG" sz="4000" dirty="0" err="1" smtClean="0">
                <a:solidFill>
                  <a:srgbClr val="FFFF00"/>
                </a:solidFill>
              </a:rPr>
              <a:t>Пламенова</a:t>
            </a:r>
            <a:endParaRPr lang="bg-BG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Природата на моето село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Климата е умерено-континентален със студена зима и горещо и продължително лято. </a:t>
            </a:r>
          </a:p>
          <a:p>
            <a:r>
              <a:rPr lang="bg-BG" dirty="0" smtClean="0"/>
              <a:t>Почвите в </a:t>
            </a:r>
            <a:r>
              <a:rPr lang="bg-BG" dirty="0" err="1" smtClean="0"/>
              <a:t>Комаревското</a:t>
            </a:r>
            <a:r>
              <a:rPr lang="bg-BG" dirty="0" smtClean="0"/>
              <a:t> землище са два вида: черноземни и алувиално-ливадни. </a:t>
            </a:r>
            <a:endParaRPr lang="bg-BG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Природата на моето село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Благоприятният като цяло климат в региона е подходящ за виреене на много дървесни видове, храсти и треви, които се срещат в България, но голяма част от горите са унищожени и заменени с културни видове. </a:t>
            </a:r>
            <a:endParaRPr lang="bg-BG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pic>
        <p:nvPicPr>
          <p:cNvPr id="4" name="Картина 3" descr="https://komarevo.files.wordpress.com/2014/09/cropped-d0b7d0b0d0b3d0bb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Природата на моето село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Животинският свят е разнообразен предимно по отношение на птиците. Срещат се видове, които намират добри условия за размножаване и прехрана. Такива са скорци, врабци, синигери, чучулиги, гарги, гугутки, яребици, пъдпъдъци кълвачи и др. , а от прелетните – лястовици  и щъркели. Срещат се още и зайци, лалугери, лисици, фазани, сърни и др. </a:t>
            </a:r>
          </a:p>
          <a:p>
            <a:endParaRPr lang="bg-BG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pic>
        <p:nvPicPr>
          <p:cNvPr id="21506" name="Picture 2" descr="https://komarevo.files.wordpress.com/2014/09/cropped-d0b7d0b0d0b3d0b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8286808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399389" y="2967335"/>
            <a:ext cx="834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Благодаря за вниманието!</a:t>
            </a:r>
            <a:endParaRPr lang="bg-B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Природата на моето село</a:t>
            </a:r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Комарево е разположено непосредствено до левия бряг на р.Вит, 25 км. северно то гр. Плевен. </a:t>
            </a:r>
          </a:p>
          <a:p>
            <a:r>
              <a:rPr lang="bg-BG" dirty="0" smtClean="0"/>
              <a:t>Преобладаващата част от землището на Комарево се намира западно от р. Вит. </a:t>
            </a:r>
          </a:p>
          <a:p>
            <a:r>
              <a:rPr lang="bg-BG" dirty="0" smtClean="0"/>
              <a:t>Терените форми в селото са слабо нагънати.</a:t>
            </a:r>
            <a:endParaRPr lang="bg-B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pic>
        <p:nvPicPr>
          <p:cNvPr id="15364" name="Picture 4" descr="C:\Users\User\Desktop\271924936_256492759824907_167162581872835797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Природата на моето село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Землището на десния бряг на р. Вит е по-висок и достига 200 м. надморска височина. То е изпълнено с баири, къси и дълбоки долове и падини, водещи началото си от височината между река Вит и малкия и десен приток Барата, и завършващи със стръмен скат към долината на реката. От тази част на землището цялото село може да се обгърне с поглед, да се види всеки дом. Комарево е на 36 метра надморска височина.</a:t>
            </a:r>
          </a:p>
          <a:p>
            <a:endParaRPr lang="bg-BG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271723917_454373299682369_603056448367853776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64"/>
            <a:ext cx="9144000" cy="69151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Природата на моето село</a:t>
            </a:r>
            <a:endParaRPr lang="bg-BG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 установяването си край р. Вит хората в миналото са осигурили за себе си и за поколенията едно от  най-важните природни блага – водата. Реката винаги е била част от живота на хората населявали Комарево, при всички премествания, като резултат от различни природни бедствия, населението никога не се е откъсвало от реката. </a:t>
            </a:r>
            <a:endParaRPr lang="bg-BG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pic>
        <p:nvPicPr>
          <p:cNvPr id="17410" name="Picture 2" descr="C:\Users\User\Desktop\272392554_267624075502364_5683373623286447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358346" cy="684372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Природата на моето село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През миналите векове населението е вземало от реката вода за пиене и домакински нужди. По-късно започват да я използват само за водопой на добитъка, за пране на дрехи и къпане.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&amp;quot;Подготовка к итоговому сочинению 2016 года&amp;quot; по русскому языку  – скачать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58" y="0"/>
            <a:ext cx="9213158" cy="6858000"/>
          </a:xfrm>
          <a:prstGeom prst="rect">
            <a:avLst/>
          </a:prstGeom>
          <a:noFill/>
        </p:spPr>
      </p:pic>
      <p:pic>
        <p:nvPicPr>
          <p:cNvPr id="19458" name="Picture 2" descr="C:\Users\User\Desktop\272075729_2042207292607557_582667901094960513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4290"/>
            <a:ext cx="5286412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387</Words>
  <Application>Microsoft Office PowerPoint</Application>
  <PresentationFormat>Презентация на цял екран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Office тема</vt:lpstr>
      <vt:lpstr>Природата на моето село</vt:lpstr>
      <vt:lpstr>Природата на моето село</vt:lpstr>
      <vt:lpstr>Слайд 3</vt:lpstr>
      <vt:lpstr>Природата на моето село</vt:lpstr>
      <vt:lpstr>Слайд 5</vt:lpstr>
      <vt:lpstr>Природата на моето село</vt:lpstr>
      <vt:lpstr>Слайд 7</vt:lpstr>
      <vt:lpstr>Природата на моето село</vt:lpstr>
      <vt:lpstr>Слайд 9</vt:lpstr>
      <vt:lpstr>Природата на моето село</vt:lpstr>
      <vt:lpstr>Природата на моето село</vt:lpstr>
      <vt:lpstr>Слайд 12</vt:lpstr>
      <vt:lpstr>Природата на моето село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Природата на моето село</dc:title>
  <dc:creator>User</dc:creator>
  <cp:lastModifiedBy>User</cp:lastModifiedBy>
  <cp:revision>5</cp:revision>
  <dcterms:created xsi:type="dcterms:W3CDTF">2022-01-31T10:46:42Z</dcterms:created>
  <dcterms:modified xsi:type="dcterms:W3CDTF">2022-02-02T08:47:22Z</dcterms:modified>
</cp:coreProperties>
</file>