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лавие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Църковна дейност в село Комарево</a:t>
            </a:r>
            <a:endParaRPr lang="bg-BG" dirty="0"/>
          </a:p>
        </p:txBody>
      </p:sp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/>
                </a:solidFill>
              </a:rPr>
              <a:t>Изготвил: Венелин Величков</a:t>
            </a:r>
            <a:endParaRPr lang="bg-B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о истории | учебные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r>
              <a:rPr lang="bg-BG" dirty="0" smtClean="0"/>
              <a:t>В голям празник за селото се превърнало освещаването на църквата през 1942 г. Присъстват много високопоставени общественици и духовници. Тържеството продължава цели три дни въпреки тежките военни години.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о истории | учебные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C:\Users\User\Desktop\Вени\d186d18ad180d0bad0b2d0b0d0b7d0b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28670"/>
            <a:ext cx="7500990" cy="4870852"/>
          </a:xfrm>
          <a:prstGeom prst="rect">
            <a:avLst/>
          </a:prstGeom>
          <a:noFill/>
        </p:spPr>
      </p:pic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/>
          <a:lstStyle/>
          <a:p>
            <a:r>
              <a:rPr lang="bg-BG" dirty="0" smtClean="0"/>
              <a:t>“Свети Николай” Злокучене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о истории | учебные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Под звуците на духовия оркестър на ІV пехотен Плевенски полк военнопредставителната част на два пъти минава в тържествен марш пред командира на ІV армия генерал Атанас Стефанов.</a:t>
            </a:r>
          </a:p>
          <a:p>
            <a:endParaRPr lang="bg-BG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о истории | учебные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Users\User\Desktop\Вени\d186d18ad180d0bad0b2d0b0d0b7d0b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bg-BG" dirty="0" smtClean="0"/>
              <a:t>“Свети Николай” Злокучене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о истории | учебные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857784"/>
          </a:xfrm>
        </p:spPr>
        <p:txBody>
          <a:bodyPr>
            <a:normAutofit/>
          </a:bodyPr>
          <a:lstStyle/>
          <a:p>
            <a:r>
              <a:rPr lang="bg-BG" dirty="0" smtClean="0"/>
              <a:t>Свещениците в </a:t>
            </a:r>
            <a:r>
              <a:rPr lang="bg-BG" dirty="0" err="1" smtClean="0"/>
              <a:t>комаревските</a:t>
            </a:r>
            <a:r>
              <a:rPr lang="bg-BG" dirty="0" smtClean="0"/>
              <a:t> църкви допринесли за запазване на духовното единство на населението. Повечето от тях са били и добри общественици.</a:t>
            </a:r>
          </a:p>
          <a:p>
            <a:r>
              <a:rPr lang="bg-BG" dirty="0" smtClean="0"/>
              <a:t>Като цяло църквата е била важна институция, която повдигала духа на българина и го е съхранила през вековете като народ със собствена идентичност.</a:t>
            </a:r>
          </a:p>
          <a:p>
            <a:pPr>
              <a:buNone/>
            </a:pPr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User\Desktop\Вени\d186d18ad180d0bad0b2d0b0d0b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“Света Троица” Комарево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Вени\271963803_812805412862952_692500446169781695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лавие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“Свети Николай” Злокучене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о истории | учебные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476333" y="2967335"/>
            <a:ext cx="8191345" cy="92333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Благодаря за вниманието!</a:t>
            </a:r>
            <a:endParaRPr lang="bg-BG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презентации по истории | учебные презент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Църковна дейност в село Комарево</a:t>
            </a:r>
            <a:endParaRPr lang="bg-BG" dirty="0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dirty="0" smtClean="0"/>
              <a:t>Църквата “Свети Николай” в Злокучене </a:t>
            </a:r>
            <a:endParaRPr lang="bg-BG" dirty="0"/>
          </a:p>
        </p:txBody>
      </p:sp>
      <p:pic>
        <p:nvPicPr>
          <p:cNvPr id="2053" name="Picture 5" descr="C:\Users\User\Desktop\Вени\d186d18ad180d0bad0b2d0b0d0b7d0bbd0bed0bad183d187d0b5d0bdd0b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14282" y="2174874"/>
            <a:ext cx="3714776" cy="4683126"/>
          </a:xfrm>
          <a:prstGeom prst="rect">
            <a:avLst/>
          </a:prstGeom>
          <a:noFill/>
        </p:spPr>
      </p:pic>
      <p:sp>
        <p:nvSpPr>
          <p:cNvPr id="13" name="Текстов контейнер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dirty="0" smtClean="0"/>
              <a:t>Църквата “Света Троица” в Комарево</a:t>
            </a:r>
            <a:endParaRPr lang="bg-BG" dirty="0"/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2052" name="Picture 4" descr="C:\Users\User\Desktop\Вени\d186d18ad180d0bad0b2d0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143116"/>
            <a:ext cx="4071966" cy="471488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 по истории | учебные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Контейнер за съдържание 9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bg-BG" dirty="0" smtClean="0"/>
              <a:t>Както </a:t>
            </a:r>
            <a:r>
              <a:rPr lang="bg-BG" dirty="0" smtClean="0"/>
              <a:t>навсякъде в християнския свят, така и у нас докъм средата на ХІХ в. църквата е била важна институция.</a:t>
            </a:r>
          </a:p>
          <a:p>
            <a:r>
              <a:rPr lang="bg-BG" dirty="0" smtClean="0"/>
              <a:t>В </a:t>
            </a:r>
            <a:r>
              <a:rPr lang="bg-BG" dirty="0" smtClean="0"/>
              <a:t>турски регистър на </a:t>
            </a:r>
            <a:r>
              <a:rPr lang="bg-BG" dirty="0" err="1" smtClean="0"/>
              <a:t>войнуците</a:t>
            </a:r>
            <a:r>
              <a:rPr lang="bg-BG" dirty="0" smtClean="0"/>
              <a:t> от 1548 година един от </a:t>
            </a:r>
            <a:r>
              <a:rPr lang="bg-BG" dirty="0" err="1" smtClean="0"/>
              <a:t>комаревските</a:t>
            </a:r>
            <a:r>
              <a:rPr lang="bg-BG" dirty="0" smtClean="0"/>
              <a:t> </a:t>
            </a:r>
            <a:r>
              <a:rPr lang="bg-BG" dirty="0" err="1" smtClean="0"/>
              <a:t>ямаци-Първан</a:t>
            </a:r>
            <a:r>
              <a:rPr lang="bg-BG" dirty="0" smtClean="0"/>
              <a:t>, е посочен като син на поп. Това дава основание да се смята, че през този период селото е имало свещеник. Не се знае дали селото е разполагало със специална сграда за богослужение. Предполага се, че с такава цел се е ползвала някоя землянка. </a:t>
            </a:r>
            <a:endParaRPr lang="bg-BG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о истории | учебные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6429396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Към това предположение насочват проучванията на свещеник Асен Цветанов, и регистрираните разкопки с акт № 40 от 04.ХІ.1940 г.. Разкопките са извършени в местността ,,</a:t>
            </a:r>
            <a:r>
              <a:rPr lang="bg-BG" dirty="0" err="1" smtClean="0"/>
              <a:t>Черковището</a:t>
            </a:r>
            <a:r>
              <a:rPr lang="bg-BG" dirty="0" smtClean="0"/>
              <a:t>”, намиращо се на стотина метра северозападно от днешните гробища. Разкрити са част от основите на скрита в земята   черква, зидана с чимове, както и мощи. Според ръководителя на разкопките, мощите били на поп Стефан, починал при чумната епидемия и погребан на мястото на </a:t>
            </a:r>
            <a:r>
              <a:rPr lang="bg-BG" dirty="0" smtClean="0"/>
              <a:t>отдавна </a:t>
            </a:r>
            <a:r>
              <a:rPr lang="bg-BG" dirty="0" smtClean="0"/>
              <a:t>разрушената черква. Предполага се тази черковна сграда е била разрушена около 1688 година.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о истории | учебные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7" name="Picture 3" descr="C:\Users\User\Desktop\Вени\d186d18ad180d0bad0b2d0b0d0b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5715008" cy="5143536"/>
          </a:xfrm>
          <a:prstGeom prst="rect">
            <a:avLst/>
          </a:prstGeom>
          <a:noFill/>
        </p:spPr>
      </p:pic>
      <p:sp>
        <p:nvSpPr>
          <p:cNvPr id="6" name="Заглавие 5"/>
          <p:cNvSpPr>
            <a:spLocks noGrp="1"/>
          </p:cNvSpPr>
          <p:nvPr>
            <p:ph type="title"/>
          </p:nvPr>
        </p:nvSpPr>
        <p:spPr>
          <a:xfrm>
            <a:off x="285720" y="5715000"/>
            <a:ext cx="8229600" cy="1143000"/>
          </a:xfrm>
        </p:spPr>
        <p:txBody>
          <a:bodyPr/>
          <a:lstStyle/>
          <a:p>
            <a:r>
              <a:rPr lang="bg-BG" dirty="0" smtClean="0"/>
              <a:t>“Света Троица” Комарево</a:t>
            </a:r>
            <a:endParaRPr lang="bg-BG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о истории | учебные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Селото за около два века останало без църква. Новата е построена през 1888 г. и била осветена на 9 юни 1891 г. от Врачанския митрополит Константин на селски събор.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о истории | учебные презент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C:\Users\User\Desktop\Вени\d186d18ad180d0bad0b2d0b0d0b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bg-BG" dirty="0" smtClean="0"/>
              <a:t>“Света Троица” Комарево</a:t>
            </a:r>
            <a:endParaRPr lang="bg-BG" dirty="0"/>
          </a:p>
        </p:txBody>
      </p:sp>
    </p:spTree>
    <p:custDataLst>
      <p:tags r:id="rId1"/>
    </p:custData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о истории | учебные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r>
              <a:rPr lang="bg-BG" dirty="0" smtClean="0"/>
              <a:t>За различни служби и обреди няколко десетилетия </a:t>
            </a:r>
            <a:r>
              <a:rPr lang="bg-BG" dirty="0" err="1" smtClean="0"/>
              <a:t>злокученци</a:t>
            </a:r>
            <a:r>
              <a:rPr lang="bg-BG" dirty="0" smtClean="0"/>
              <a:t> са посещавали църквата в Комарево. След Първата световна война хората от Злокучене взели решение за строителство на собствен храм. Строежа започнал през 1928 г. По това време селото наброявало 1000 души и средствата за строежа не достигнали, поради което той продължил 13-14 години. </a:t>
            </a:r>
            <a:endParaRPr lang="bg-BG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о истории | учебные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“Свети Николай” Злокучене</a:t>
            </a:r>
            <a:endParaRPr lang="bg-BG" dirty="0"/>
          </a:p>
        </p:txBody>
      </p:sp>
      <p:pic>
        <p:nvPicPr>
          <p:cNvPr id="18435" name="Picture 3" descr="C:\Users\User\Desktop\Вени\d186d18ad180d0bad0b2d0b0d0b7d0b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440</Words>
  <Application>Microsoft Office PowerPoint</Application>
  <PresentationFormat>Презентация на цял екран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17</vt:i4>
      </vt:variant>
    </vt:vector>
  </HeadingPairs>
  <TitlesOfParts>
    <vt:vector size="18" baseType="lpstr">
      <vt:lpstr>Office тема</vt:lpstr>
      <vt:lpstr>Църковна дейност в село Комарево</vt:lpstr>
      <vt:lpstr>Църковна дейност в село Комарево</vt:lpstr>
      <vt:lpstr>Слайд 3</vt:lpstr>
      <vt:lpstr>Слайд 4</vt:lpstr>
      <vt:lpstr>“Света Троица” Комарево</vt:lpstr>
      <vt:lpstr>Слайд 6</vt:lpstr>
      <vt:lpstr>“Света Троица” Комарево</vt:lpstr>
      <vt:lpstr>Слайд 8</vt:lpstr>
      <vt:lpstr>“Свети Николай” Злокучене</vt:lpstr>
      <vt:lpstr>Слайд 10</vt:lpstr>
      <vt:lpstr>“Свети Николай” Злокучене</vt:lpstr>
      <vt:lpstr>Слайд 12</vt:lpstr>
      <vt:lpstr>“Свети Николай” Злокучене</vt:lpstr>
      <vt:lpstr>Слайд 14</vt:lpstr>
      <vt:lpstr>“Света Троица” Комарево</vt:lpstr>
      <vt:lpstr>“Свети Николай” Злокучене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Църковна дейност в село Комарево</dc:title>
  <dc:creator>User</dc:creator>
  <cp:lastModifiedBy>User</cp:lastModifiedBy>
  <cp:revision>10</cp:revision>
  <dcterms:created xsi:type="dcterms:W3CDTF">2022-02-02T06:43:06Z</dcterms:created>
  <dcterms:modified xsi:type="dcterms:W3CDTF">2022-02-02T08:17:53Z</dcterms:modified>
</cp:coreProperties>
</file>